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67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00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55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09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29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02/11/2022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92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02/11/2022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9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02/11/2022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76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02/11/2022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4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02/11/2022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56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02/11/2022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93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54BA-BC30-4A3B-B120-D9CB82BF7E0C}" type="datetimeFigureOut">
              <a:rPr lang="pt-BR" smtClean="0"/>
              <a:t>02/11/2022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10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8789" y="1396720"/>
            <a:ext cx="11160034" cy="2251241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0046" y="3941672"/>
            <a:ext cx="9144000" cy="2642007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663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86294" y="416301"/>
            <a:ext cx="8432577" cy="96032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968721" y="2218099"/>
            <a:ext cx="9442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910046" y="2073244"/>
            <a:ext cx="9144000" cy="4510435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5229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Fernando Diogo Yada</cp:lastModifiedBy>
  <cp:revision>9</cp:revision>
  <dcterms:created xsi:type="dcterms:W3CDTF">2020-10-21T12:05:51Z</dcterms:created>
  <dcterms:modified xsi:type="dcterms:W3CDTF">2022-11-02T16:26:21Z</dcterms:modified>
</cp:coreProperties>
</file>