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5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946707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7800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25563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42093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598296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09294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20930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06764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31468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475620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09326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1254BA-BC30-4A3B-B120-D9CB82BF7E0C}" type="datetimeFigureOut">
              <a:rPr lang="pt-BR" smtClean="0"/>
              <a:t>24/11/2021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DB420A-E343-4929-8B85-DF27AEF508D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7100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48789" y="1396720"/>
            <a:ext cx="11160034" cy="2251241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910046" y="3941672"/>
            <a:ext cx="9144000" cy="2642007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6630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386294" y="416301"/>
            <a:ext cx="8432577" cy="960324"/>
          </a:xfrm>
        </p:spPr>
        <p:txBody>
          <a:bodyPr/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968721" y="2218099"/>
            <a:ext cx="94427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9" name="Subtítulo 2"/>
          <p:cNvSpPr>
            <a:spLocks noGrp="1"/>
          </p:cNvSpPr>
          <p:nvPr>
            <p:ph type="subTitle" idx="1"/>
          </p:nvPr>
        </p:nvSpPr>
        <p:spPr>
          <a:xfrm>
            <a:off x="910046" y="2073244"/>
            <a:ext cx="9144000" cy="451043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58522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143</TotalTime>
  <Words>1</Words>
  <Application>Microsoft Office PowerPoint</Application>
  <PresentationFormat>Widescreen</PresentationFormat>
  <Paragraphs>1</Paragraphs>
  <Slides>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</dc:creator>
  <cp:lastModifiedBy>Heloisa Belluzzo</cp:lastModifiedBy>
  <cp:revision>8</cp:revision>
  <dcterms:created xsi:type="dcterms:W3CDTF">2020-10-21T12:05:51Z</dcterms:created>
  <dcterms:modified xsi:type="dcterms:W3CDTF">2021-11-24T15:37:57Z</dcterms:modified>
</cp:coreProperties>
</file>