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>
        <p:scale>
          <a:sx n="10" d="100"/>
          <a:sy n="10" d="100"/>
        </p:scale>
        <p:origin x="21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F5C8-4675-45E6-AC9F-EF35558331DC}" type="datetimeFigureOut">
              <a:rPr lang="pt-BR" smtClean="0"/>
              <a:t>09/11/2021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6FFC-0F76-4D76-B840-FAB4FC9EC1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86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6FFC-0F76-4D76-B840-FAB4FC9EC10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62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fld id="{5B46B26B-1582-4886-BD8A-18216803C387}" type="datetime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11/9/2021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15BD173-3B8E-45F9-B5C0-42BD248CD0C8}" type="slidenum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44" y="1143681"/>
            <a:ext cx="11702142" cy="528936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006457" y="1698172"/>
            <a:ext cx="24801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Título:</a:t>
            </a:r>
          </a:p>
          <a:p>
            <a:r>
              <a:rPr lang="pt-BR" sz="4800" dirty="0" smtClean="0"/>
              <a:t>Autores:</a:t>
            </a:r>
            <a:endParaRPr lang="pt-BR" sz="4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70172" y="9033642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Objetivo: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774400" y="9033641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Conclusão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925238" y="41089787"/>
            <a:ext cx="208512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Rodapé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destinado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à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Identificação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da(s)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Instituição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ões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e da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fonte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financiadora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(se </a:t>
            </a:r>
            <a:r>
              <a:rPr lang="en-US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houver</a:t>
            </a: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US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40836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TM02892315[[fn=Cacho]]</Template>
  <TotalTime>190</TotalTime>
  <Words>25</Words>
  <Application>Microsoft Office PowerPoint</Application>
  <PresentationFormat>Personalizar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subject/>
  <dc:creator>Tristao</dc:creator>
  <dc:description/>
  <cp:lastModifiedBy>Heloisa Belluzzo</cp:lastModifiedBy>
  <cp:revision>42</cp:revision>
  <dcterms:created xsi:type="dcterms:W3CDTF">2011-04-07T11:05:01Z</dcterms:created>
  <dcterms:modified xsi:type="dcterms:W3CDTF">2021-11-09T14:19:50Z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