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789" y="1260362"/>
            <a:ext cx="11160034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3941672"/>
            <a:ext cx="9144000" cy="264200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1577" y="195944"/>
            <a:ext cx="8532222" cy="10972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38200" y="1293224"/>
            <a:ext cx="10515600" cy="525126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5</cp:revision>
  <dcterms:created xsi:type="dcterms:W3CDTF">2020-10-21T12:05:51Z</dcterms:created>
  <dcterms:modified xsi:type="dcterms:W3CDTF">2020-11-06T20:35:16Z</dcterms:modified>
</cp:coreProperties>
</file>